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19.04.2018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76" y="357166"/>
            <a:ext cx="7358114" cy="1143008"/>
          </a:xfr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000" b="1" i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города </a:t>
            </a:r>
            <a:r>
              <a:rPr lang="ru-RU" sz="2000" b="1" i="1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Зеленогорска</a:t>
            </a:r>
            <a:r>
              <a:rPr lang="ru-RU" sz="2000" b="1" i="1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Красноярского края  детский сад № 24 «Искорки»</a:t>
            </a:r>
            <a:endParaRPr lang="ru-RU" sz="2000" b="1" i="1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976" y="1857364"/>
            <a:ext cx="7429552" cy="3857652"/>
          </a:xfr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развивающей</a:t>
            </a:r>
          </a:p>
          <a:p>
            <a:pPr algn="ctr"/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предметно-пространственной среды</a:t>
            </a:r>
          </a:p>
          <a:p>
            <a:pPr algn="ctr"/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ДОО в соответствии с требованиями</a:t>
            </a:r>
          </a:p>
          <a:p>
            <a:pPr algn="ctr"/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ФГОС ДО </a:t>
            </a:r>
          </a:p>
          <a:p>
            <a:pPr algn="ctr"/>
            <a:endParaRPr lang="ru-RU" sz="3600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Мякотных Марина 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Владимировна</a:t>
            </a:r>
          </a:p>
          <a:p>
            <a:pPr algn="r"/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20.11.2017г.</a:t>
            </a:r>
            <a:endParaRPr lang="ru-RU" sz="2000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320"/>
            <a:ext cx="7719274" cy="6155076"/>
          </a:xfrm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Admin\Desktop\IMG_1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04"/>
            <a:ext cx="7524762" cy="5929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00166" y="285728"/>
            <a:ext cx="7429552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28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сенсорики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524000"/>
            <a:ext cx="3441323" cy="45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0166" y="285728"/>
            <a:ext cx="7429552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природы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iMG_15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22257" y="2500306"/>
            <a:ext cx="3812193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0166" y="285728"/>
            <a:ext cx="7429552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физического развития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28" y="214290"/>
            <a:ext cx="7500990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уединения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1" y="642918"/>
            <a:ext cx="6943748" cy="5207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28" y="285728"/>
            <a:ext cx="7500990" cy="11287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воды и песка,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экспериментирования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28" y="285728"/>
            <a:ext cx="7500990" cy="1128714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центр</a:t>
            </a:r>
          </a:p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Сюжетно-ролевые игры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6850" y="2484437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3000372"/>
            <a:ext cx="4207945" cy="344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28"/>
            <a:ext cx="3871914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00166" y="285728"/>
            <a:ext cx="7429552" cy="105727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00167" y="1526446"/>
            <a:ext cx="7286675" cy="495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28" y="285728"/>
            <a:ext cx="7504960" cy="596267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такой стороны воспитания, на которую обстановка не оказывала бы влияние, нет способности, которая находилась бы в прямой зависимости от непосредственно окружающей ребёнка конкретного мира…. Тот, кому удастся создать такую обстановку, облегчит свой труд в высшей степени. Среди неё ребёнок будет жить – развиваться собственно самодовлеющей жизнью, его духовный рост будет совершенствоваться из самого себя, от природы…. </a:t>
            </a:r>
          </a:p>
          <a:p>
            <a:pPr>
              <a:buNone/>
            </a:pP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Е. И. Тихеева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00166" y="285728"/>
            <a:ext cx="7429552" cy="12001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центр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7106" y="1714500"/>
            <a:ext cx="3400425" cy="453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0166" y="214290"/>
            <a:ext cx="7358114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357166"/>
            <a:ext cx="7929618" cy="6072230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3071802" y="0"/>
            <a:ext cx="3714776" cy="221455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Требования ФГОС ДО  к развивающей предметно пространственной среде </a:t>
            </a:r>
            <a:endParaRPr lang="ru-RU" sz="2000" b="1" i="1" u="sng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715140" y="1500174"/>
            <a:ext cx="914400" cy="55721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2000232" y="1428736"/>
            <a:ext cx="1143008" cy="6429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2214546" y="2714620"/>
            <a:ext cx="2500330" cy="121444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4250529" y="2678901"/>
            <a:ext cx="1000132" cy="7143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6200000" flipH="1">
            <a:off x="5304232" y="2696768"/>
            <a:ext cx="2571768" cy="1178712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000100" y="1928802"/>
            <a:ext cx="2428892" cy="157163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ДОСТУПНОСТЬ СРЕДЫ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071538" y="4500570"/>
            <a:ext cx="3929090" cy="192882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22300">
              <a:lnSpc>
                <a:spcPct val="15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DaunPenh" pitchFamily="2" charset="0"/>
                <a:cs typeface="Times New Roman" pitchFamily="18" charset="0"/>
              </a:rPr>
              <a:t>ПОЛИФУНКЦИОНАЛЬНОСТЬ МАТЕРИАЛОВ</a:t>
            </a:r>
            <a:endParaRPr lang="ru-RU" sz="1400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ea typeface="DaunPenh" pitchFamily="2" charset="0"/>
              <a:cs typeface="Times New Roman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71868" y="2786058"/>
            <a:ext cx="3000396" cy="164307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DaunPenh" pitchFamily="2" charset="0"/>
                <a:cs typeface="Times New Roman" pitchFamily="18" charset="0"/>
              </a:rPr>
              <a:t>ВАРИАТИВНОСТЬ СРЕДЫ</a:t>
            </a:r>
          </a:p>
        </p:txBody>
      </p:sp>
      <p:sp>
        <p:nvSpPr>
          <p:cNvPr id="35" name="Овал 34"/>
          <p:cNvSpPr/>
          <p:nvPr/>
        </p:nvSpPr>
        <p:spPr>
          <a:xfrm>
            <a:off x="5357818" y="4500570"/>
            <a:ext cx="3571900" cy="18573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22300">
              <a:lnSpc>
                <a:spcPct val="15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DaunPenh" pitchFamily="2" charset="0"/>
                <a:cs typeface="Times New Roman" pitchFamily="18" charset="0"/>
              </a:rPr>
              <a:t>ТРАНСФОРМИРУЕМОСТЬ ПРОСТРАНСТВА</a:t>
            </a:r>
            <a:endParaRPr lang="ru-RU" sz="1400" b="1" i="1" dirty="0">
              <a:solidFill>
                <a:srgbClr val="002060"/>
              </a:solidFill>
              <a:latin typeface="Times New Roman" pitchFamily="18" charset="0"/>
              <a:ea typeface="DaunPenh" pitchFamily="2" charset="0"/>
              <a:cs typeface="Times New Roman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6357950" y="1643050"/>
            <a:ext cx="2643206" cy="185738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22300">
              <a:lnSpc>
                <a:spcPct val="15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ea typeface="DaunPenh" pitchFamily="2" charset="0"/>
                <a:cs typeface="Times New Roman" pitchFamily="18" charset="0"/>
              </a:rPr>
              <a:t>БЕЗОПАСНОСТЬ ПРЕДМЕТНО –ПРОСТРАНСТВЕН-НОЙ СРЕДЫ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ea typeface="DaunPenh" pitchFamily="2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786742" cy="6357982"/>
          </a:xfrm>
          <a:ln>
            <a:solidFill>
              <a:schemeClr val="accent3">
                <a:lumMod val="50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РППС должна  обеспечивать: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1. Реализацию различных образовательных программ, используемых в образовательной деятельности; 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Насыщенность среды должна соответствовать возрастным возможностям детей и содержанию программы; 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Организация образовательного пространства и разнообразие материалов, оборудования и инвентаря (в здании и на участке) должны обеспечивать: игровую, познавательную, исследовательскую и творческую активность, экспериментирование с доступными детям материалами (в том числе с песком и водой); двигательную активность, в том числе развитие крупной и мелкой моторики, участие в подвижных играх и соревнованиях; 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4.Для детей младенческого и раннего возраста образовательное пространство должно предоставлять необходимые и достаточные возможности для движения, предметной и игровой деятельности с разными материалами;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Учет национально-культурных, климатических условий, в которых осуществляется образовательная деятельность.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320"/>
            <a:ext cx="7790712" cy="6369390"/>
          </a:xfrm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Десятиугольник 7"/>
          <p:cNvSpPr/>
          <p:nvPr/>
        </p:nvSpPr>
        <p:spPr>
          <a:xfrm>
            <a:off x="3929058" y="2500306"/>
            <a:ext cx="1928826" cy="1928826"/>
          </a:xfrm>
          <a:prstGeom prst="decagon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>
            <a:stCxn id="8" idx="8"/>
            <a:endCxn id="33" idx="4"/>
          </p:cNvCxnSpPr>
          <p:nvPr/>
        </p:nvCxnSpPr>
        <p:spPr>
          <a:xfrm rot="16200000" flipV="1">
            <a:off x="4012221" y="1917077"/>
            <a:ext cx="785820" cy="38064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8" idx="9"/>
          </p:cNvCxnSpPr>
          <p:nvPr/>
        </p:nvCxnSpPr>
        <p:spPr>
          <a:xfrm rot="5400000" flipH="1" flipV="1">
            <a:off x="4917463" y="1917077"/>
            <a:ext cx="857258" cy="309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8" idx="0"/>
            <a:endCxn id="35" idx="3"/>
          </p:cNvCxnSpPr>
          <p:nvPr/>
        </p:nvCxnSpPr>
        <p:spPr>
          <a:xfrm flipV="1">
            <a:off x="5673697" y="2259684"/>
            <a:ext cx="1670641" cy="60899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8" idx="1"/>
            <a:endCxn id="37" idx="2"/>
          </p:cNvCxnSpPr>
          <p:nvPr/>
        </p:nvCxnSpPr>
        <p:spPr>
          <a:xfrm flipV="1">
            <a:off x="5857884" y="3429000"/>
            <a:ext cx="1500198" cy="3571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8" idx="2"/>
            <a:endCxn id="38" idx="1"/>
          </p:cNvCxnSpPr>
          <p:nvPr/>
        </p:nvCxnSpPr>
        <p:spPr>
          <a:xfrm>
            <a:off x="5673697" y="4060758"/>
            <a:ext cx="1456327" cy="79192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6200000" flipH="1">
            <a:off x="5143504" y="4500570"/>
            <a:ext cx="857256" cy="7143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8" idx="4"/>
            <a:endCxn id="40" idx="0"/>
          </p:cNvCxnSpPr>
          <p:nvPr/>
        </p:nvCxnSpPr>
        <p:spPr>
          <a:xfrm rot="5400000">
            <a:off x="3972929" y="4592427"/>
            <a:ext cx="785820" cy="4592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8" idx="5"/>
          </p:cNvCxnSpPr>
          <p:nvPr/>
        </p:nvCxnSpPr>
        <p:spPr>
          <a:xfrm rot="10800000" flipV="1">
            <a:off x="2857489" y="4060758"/>
            <a:ext cx="1255757" cy="10113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8" idx="6"/>
          </p:cNvCxnSpPr>
          <p:nvPr/>
        </p:nvCxnSpPr>
        <p:spPr>
          <a:xfrm rot="10800000" flipV="1">
            <a:off x="3000364" y="3464718"/>
            <a:ext cx="928694" cy="10715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8" idx="7"/>
          </p:cNvCxnSpPr>
          <p:nvPr/>
        </p:nvCxnSpPr>
        <p:spPr>
          <a:xfrm rot="10800000">
            <a:off x="3071803" y="2214554"/>
            <a:ext cx="1041443" cy="6541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Овал 32"/>
          <p:cNvSpPr/>
          <p:nvPr/>
        </p:nvSpPr>
        <p:spPr>
          <a:xfrm>
            <a:off x="3500430" y="357166"/>
            <a:ext cx="1428760" cy="13573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театра</a:t>
            </a:r>
          </a:p>
          <a:p>
            <a:pPr algn="ctr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ряженья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5072066" y="357166"/>
            <a:ext cx="1500198" cy="13573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Книжный центр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7072330" y="857232"/>
            <a:ext cx="1857388" cy="164307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7358082" y="2786058"/>
            <a:ext cx="1500198" cy="1285884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400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сенсорики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858016" y="4643446"/>
            <a:ext cx="1857388" cy="14287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природы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5214942" y="5214950"/>
            <a:ext cx="1643074" cy="1428760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физического развития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3357554" y="5214950"/>
            <a:ext cx="1557342" cy="13573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уединения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1500166" y="4929198"/>
            <a:ext cx="1643074" cy="135732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Игровой центр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1142976" y="2857496"/>
            <a:ext cx="2000264" cy="1714512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Музыкальный центр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1142976" y="428604"/>
            <a:ext cx="2286016" cy="2214578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изобразительной деятельности</a:t>
            </a:r>
            <a:endParaRPr lang="ru-RU" sz="14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ln>
            <a:solidFill>
              <a:schemeClr val="tx2"/>
            </a:solidFill>
          </a:ln>
        </p:spPr>
        <p:txBody>
          <a:bodyPr>
            <a:normAutofit fontScale="47500" lnSpcReduction="20000"/>
          </a:bodyPr>
          <a:lstStyle/>
          <a:p>
            <a:r>
              <a:rPr lang="ru-RU" sz="2400" b="1" dirty="0" smtClean="0"/>
              <a:t> </a:t>
            </a:r>
            <a:r>
              <a:rPr lang="ru-RU" sz="33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Художественно — эстетического развития:</a:t>
            </a:r>
            <a:r>
              <a:rPr lang="ru-RU" sz="29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9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900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900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развития детей подобраны различные картинки, рисунки с изображением поделок, варианты оформления изделий, схемы с изображением последовательности работы для изготовления разных поделок и т. п. Это дает детям новые идеи для своей продуктивной деятельности, а так же предполагает овладение умением работать по образцу. В данном центре находится материал и оборудование для художественно-творческой деятельности: рисования, лепки и аппликации (бумага ,трафареты, картон, краски, кисти, клей, карандаши, салфетки, ножницы, раскраски, пластилин, дидактические игры и т. п.).</a:t>
            </a:r>
          </a:p>
          <a:p>
            <a:endParaRPr lang="ru-RU" dirty="0"/>
          </a:p>
        </p:txBody>
      </p:sp>
      <p:pic>
        <p:nvPicPr>
          <p:cNvPr id="7" name="Picture 2" descr="C:\Users\я\Desktop\Новая папка (2)\DSCN03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57818" y="1571612"/>
            <a:ext cx="3489471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Скругленный прямоугольник 7"/>
          <p:cNvSpPr/>
          <p:nvPr/>
        </p:nvSpPr>
        <p:spPr>
          <a:xfrm>
            <a:off x="1428728" y="214290"/>
            <a:ext cx="7500990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Примеры развивающей предметно -пространственной среды в ДО</a:t>
            </a:r>
            <a:endParaRPr lang="ru-RU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320"/>
            <a:ext cx="7719274" cy="6155076"/>
          </a:xfrm>
          <a:ln>
            <a:solidFill>
              <a:schemeClr val="tx2"/>
            </a:solidFill>
          </a:ln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Admin\Desktop\IMG_1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66" y="285729"/>
            <a:ext cx="7516776" cy="6143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ln>
            <a:solidFill>
              <a:schemeClr val="tx2"/>
            </a:solidFill>
          </a:ln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Содержание книжного уголка соответствует возрастным особенностям детей данного возраста.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нем находятся книги с художественными произведениями детских писателей, сказки, рассказы , стихи, </a:t>
            </a:r>
            <a:r>
              <a:rPr lang="ru-RU" b="1" i="1" dirty="0" err="1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потешки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картинки, иллюстрации, журналы. Главный принцип подбора книгоиздательской продукции.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книжном уголке  имеются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фотографии писателей, с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творчеством которых дети </a:t>
            </a:r>
          </a:p>
          <a:p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знакомятся и их</a:t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литературные произведения </a:t>
            </a:r>
            <a:r>
              <a:rPr lang="ru-RU" sz="29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я\Desktop\Новая папка (2)\DSCN03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29256" y="1571612"/>
            <a:ext cx="342902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Скругленный прямоугольник 6"/>
          <p:cNvSpPr/>
          <p:nvPr/>
        </p:nvSpPr>
        <p:spPr>
          <a:xfrm>
            <a:off x="1357290" y="142852"/>
            <a:ext cx="7429552" cy="1214446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Книжный центр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ln>
            <a:solidFill>
              <a:schemeClr val="accent3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театре дошкольники раскрываются, демонстрируя неожиданные грани своего характера. Здесь размещаются ширма, различные виды театров. Дети — большие артисты, поэтому с радостью участвуют в</a:t>
            </a:r>
            <a:b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постановках и с удовольствием выступают в роли зрителей.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00166" y="285728"/>
            <a:ext cx="7429552" cy="1143008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театра и ряженья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76850" y="1838467"/>
            <a:ext cx="3657600" cy="4035141"/>
          </a:xfr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367</TotalTime>
  <Words>284</Words>
  <PresentationFormat>Экран (4:3)</PresentationFormat>
  <Paragraphs>52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Солнцестояние</vt:lpstr>
      <vt:lpstr>Муниципальное бюджетное дошкольное образовательное учреждение  города Зеленогорска Красноярского края  детский сад № 24 «Искорки»</vt:lpstr>
      <vt:lpstr>Слайд 2</vt:lpstr>
      <vt:lpstr>Слайд 3</vt:lpstr>
      <vt:lpstr>РППС должна  обеспечивать:  1. Реализацию различных образовательных программ, используемых в образовательной деятельности;  2. Насыщенность среды должна соответствовать возрастным возможностям детей и содержанию программы;  3. Организация образовательного пространства и разнообразие материалов, оборудования и инвентаря (в здании и на участке) должны обеспечивать: игровую, познавательную, исследовательскую и творческую активность, экспериментирование с доступными детям материалами (в том числе с песком и водой); двигательную активность, в том числе развитие крупной и мелкой моторики, участие в подвижных играх и соревнованиях;  4.Для детей младенческого и раннего возраста образовательное пространство должно предоставлять необходимые и достаточные возможности для движения, предметной и игровой деятельности с разными материалами; 5. Учет национально-культурных, климатических условий, в которых осуществляется образовательная деятельность.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города Зеленогорска Красноярского края  детский сад № 24 «Искорки»</dc:title>
  <dc:creator>Admin</dc:creator>
  <cp:lastModifiedBy>Admin</cp:lastModifiedBy>
  <cp:revision>59</cp:revision>
  <dcterms:created xsi:type="dcterms:W3CDTF">2017-11-12T04:39:40Z</dcterms:created>
  <dcterms:modified xsi:type="dcterms:W3CDTF">2018-04-19T03:05:50Z</dcterms:modified>
</cp:coreProperties>
</file>